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in Education, Science and Technology (ICMREST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-2024</a:t>
            </a:r>
            <a:r>
              <a:rPr lang="en-IN" b="0" i="0" dirty="0" smtClean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DELL\Desktop\icmres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2928958" cy="80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in Education, Science and Technology (ICMREST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DELL\Desktop\icmrest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2928958" cy="80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in Education, Science and Technology (ICMREST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DELL\Desktop\icmres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2928958" cy="80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in Education, Science and Technology (ICMREST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DELL\Desktop\icmres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2928958" cy="80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in Education, Science and Technology (ICMREST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DELL\Desktop\icmres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2928958" cy="80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in Education, Science and Technology (ICMREST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DELL\Desktop\icmres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2928958" cy="80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in Education, Science and Technology (ICMREST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2" descr="C:\Users\DELL\Desktop\icmres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2928958" cy="80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Multidisciplinary Research in Education, Science and Technology (ICMREST</a:t>
            </a:r>
            <a:r>
              <a:rPr lang="en-IN" dirty="0" smtClean="0">
                <a:solidFill>
                  <a:srgbClr val="FF0000"/>
                </a:solidFill>
                <a:latin typeface="Roboto" panose="02000000000000000000" pitchFamily="2" charset="0"/>
              </a:rPr>
              <a:t>-2024)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2" descr="C:\Users\DELL\Desktop\icmrest-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2928958" cy="8029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202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DELL</cp:lastModifiedBy>
  <cp:revision>39</cp:revision>
  <dcterms:created xsi:type="dcterms:W3CDTF">2017-12-21T10:51:09Z</dcterms:created>
  <dcterms:modified xsi:type="dcterms:W3CDTF">2024-10-08T09:46:06Z</dcterms:modified>
</cp:coreProperties>
</file>